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Nunito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9" roundtripDataSignature="AMtx7mjVxRK8LRyrVvDuMJu5SgPW9aP/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Sans-regular.fntdata"/><Relationship Id="rId14" Type="http://schemas.openxmlformats.org/officeDocument/2006/relationships/slide" Target="slides/slide9.xml"/><Relationship Id="rId17" Type="http://schemas.openxmlformats.org/officeDocument/2006/relationships/font" Target="fonts/NunitoSans-italic.fntdata"/><Relationship Id="rId16" Type="http://schemas.openxmlformats.org/officeDocument/2006/relationships/font" Target="fonts/NunitoSans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Nunito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Relationship Id="rId5" Type="http://schemas.openxmlformats.org/officeDocument/2006/relationships/image" Target="../media/image7.png"/><Relationship Id="rId6" Type="http://schemas.openxmlformats.org/officeDocument/2006/relationships/image" Target="../media/image41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5" Type="http://schemas.openxmlformats.org/officeDocument/2006/relationships/image" Target="../media/image36.png"/><Relationship Id="rId6" Type="http://schemas.openxmlformats.org/officeDocument/2006/relationships/image" Target="../media/image16.png"/><Relationship Id="rId7" Type="http://schemas.openxmlformats.org/officeDocument/2006/relationships/image" Target="../media/image28.png"/><Relationship Id="rId8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hyperlink" Target="https://www.antaranews.com/infografik/758684/tip-menangkal-hoax-di-media-sosial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Relationship Id="rId7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0"/>
            <a:ext cx="18288000" cy="12603632"/>
            <a:chOff x="0" y="0"/>
            <a:chExt cx="24384000" cy="16804842"/>
          </a:xfrm>
        </p:grpSpPr>
        <p:sp>
          <p:nvSpPr>
            <p:cNvPr id="85" name="Google Shape;85;p1"/>
            <p:cNvSpPr/>
            <p:nvPr/>
          </p:nvSpPr>
          <p:spPr>
            <a:xfrm>
              <a:off x="15986078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6" name="Google Shape;86;p1"/>
            <p:cNvSpPr/>
            <p:nvPr/>
          </p:nvSpPr>
          <p:spPr>
            <a:xfrm>
              <a:off x="7775052" y="4499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8" name="Google Shape;88;p1"/>
            <p:cNvSpPr/>
            <p:nvPr/>
          </p:nvSpPr>
          <p:spPr>
            <a:xfrm>
              <a:off x="15986078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>
              <a:off x="7775052" y="840692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0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91" name="Google Shape;91;p1"/>
          <p:cNvSpPr/>
          <p:nvPr/>
        </p:nvSpPr>
        <p:spPr>
          <a:xfrm rot="-9324306">
            <a:off x="13619640" y="5112762"/>
            <a:ext cx="3586412" cy="4340590"/>
          </a:xfrm>
          <a:custGeom>
            <a:rect b="b" l="l" r="r" t="t"/>
            <a:pathLst>
              <a:path extrusionOk="0" h="4340590" w="3586412">
                <a:moveTo>
                  <a:pt x="0" y="0"/>
                </a:moveTo>
                <a:lnTo>
                  <a:pt x="3586412" y="0"/>
                </a:lnTo>
                <a:lnTo>
                  <a:pt x="3586412" y="4340589"/>
                </a:lnTo>
                <a:lnTo>
                  <a:pt x="0" y="4340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-193443" y="7283056"/>
            <a:ext cx="3680176" cy="3003944"/>
          </a:xfrm>
          <a:custGeom>
            <a:rect b="b" l="l" r="r" t="t"/>
            <a:pathLst>
              <a:path extrusionOk="0" h="3003944" w="3680176">
                <a:moveTo>
                  <a:pt x="0" y="0"/>
                </a:moveTo>
                <a:lnTo>
                  <a:pt x="3680176" y="0"/>
                </a:lnTo>
                <a:lnTo>
                  <a:pt x="3680176" y="3003944"/>
                </a:lnTo>
                <a:lnTo>
                  <a:pt x="0" y="3003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rot="10800000">
            <a:off x="14763281" y="0"/>
            <a:ext cx="3524719" cy="2877052"/>
          </a:xfrm>
          <a:custGeom>
            <a:rect b="b" l="l" r="r" t="t"/>
            <a:pathLst>
              <a:path extrusionOk="0" h="2877052" w="3524719">
                <a:moveTo>
                  <a:pt x="0" y="0"/>
                </a:moveTo>
                <a:lnTo>
                  <a:pt x="3524719" y="0"/>
                </a:lnTo>
                <a:lnTo>
                  <a:pt x="3524719" y="2877052"/>
                </a:lnTo>
                <a:lnTo>
                  <a:pt x="0" y="2877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1901074" y="1903937"/>
            <a:ext cx="14211051" cy="6356215"/>
          </a:xfrm>
          <a:custGeom>
            <a:rect b="b" l="l" r="r" t="t"/>
            <a:pathLst>
              <a:path extrusionOk="0" h="6356215" w="14211051">
                <a:moveTo>
                  <a:pt x="0" y="0"/>
                </a:moveTo>
                <a:lnTo>
                  <a:pt x="14211050" y="0"/>
                </a:lnTo>
                <a:lnTo>
                  <a:pt x="14211050" y="6356215"/>
                </a:lnTo>
                <a:lnTo>
                  <a:pt x="0" y="6356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1028700" y="1438526"/>
            <a:ext cx="1864352" cy="2563484"/>
          </a:xfrm>
          <a:custGeom>
            <a:rect b="b" l="l" r="r" t="t"/>
            <a:pathLst>
              <a:path extrusionOk="0" h="2563484" w="1864352">
                <a:moveTo>
                  <a:pt x="0" y="0"/>
                </a:moveTo>
                <a:lnTo>
                  <a:pt x="1864352" y="0"/>
                </a:lnTo>
                <a:lnTo>
                  <a:pt x="1864352" y="2563484"/>
                </a:lnTo>
                <a:lnTo>
                  <a:pt x="0" y="2563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6" name="Google Shape;96;p1"/>
          <p:cNvGrpSpPr/>
          <p:nvPr/>
        </p:nvGrpSpPr>
        <p:grpSpPr>
          <a:xfrm>
            <a:off x="6589637" y="6011615"/>
            <a:ext cx="5108727" cy="990648"/>
            <a:chOff x="0" y="-38100"/>
            <a:chExt cx="1345508" cy="260911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1345508" cy="222811"/>
            </a:xfrm>
            <a:custGeom>
              <a:rect b="b" l="l" r="r" t="t"/>
              <a:pathLst>
                <a:path extrusionOk="0" h="222811" w="1345508">
                  <a:moveTo>
                    <a:pt x="111406" y="0"/>
                  </a:moveTo>
                  <a:lnTo>
                    <a:pt x="1234103" y="0"/>
                  </a:lnTo>
                  <a:cubicBezTo>
                    <a:pt x="1263649" y="0"/>
                    <a:pt x="1291986" y="11737"/>
                    <a:pt x="1312878" y="32630"/>
                  </a:cubicBezTo>
                  <a:cubicBezTo>
                    <a:pt x="1333771" y="53523"/>
                    <a:pt x="1345508" y="81859"/>
                    <a:pt x="1345508" y="111406"/>
                  </a:cubicBezTo>
                  <a:lnTo>
                    <a:pt x="1345508" y="111406"/>
                  </a:lnTo>
                  <a:cubicBezTo>
                    <a:pt x="1345508" y="140952"/>
                    <a:pt x="1333771" y="169289"/>
                    <a:pt x="1312878" y="190181"/>
                  </a:cubicBezTo>
                  <a:cubicBezTo>
                    <a:pt x="1291986" y="211074"/>
                    <a:pt x="1263649" y="222811"/>
                    <a:pt x="1234103" y="222811"/>
                  </a:cubicBezTo>
                  <a:lnTo>
                    <a:pt x="111406" y="222811"/>
                  </a:lnTo>
                  <a:cubicBezTo>
                    <a:pt x="81859" y="222811"/>
                    <a:pt x="53523" y="211074"/>
                    <a:pt x="32630" y="190181"/>
                  </a:cubicBezTo>
                  <a:cubicBezTo>
                    <a:pt x="11737" y="169289"/>
                    <a:pt x="0" y="140952"/>
                    <a:pt x="0" y="111406"/>
                  </a:cubicBezTo>
                  <a:lnTo>
                    <a:pt x="0" y="111406"/>
                  </a:lnTo>
                  <a:cubicBezTo>
                    <a:pt x="0" y="81859"/>
                    <a:pt x="11737" y="53523"/>
                    <a:pt x="32630" y="32630"/>
                  </a:cubicBezTo>
                  <a:cubicBezTo>
                    <a:pt x="53523" y="11737"/>
                    <a:pt x="81859" y="0"/>
                    <a:pt x="111406" y="0"/>
                  </a:cubicBezTo>
                  <a:close/>
                </a:path>
              </a:pathLst>
            </a:custGeom>
            <a:solidFill>
              <a:srgbClr val="9B77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0" y="-38100"/>
              <a:ext cx="1345508" cy="260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"/>
          <p:cNvSpPr/>
          <p:nvPr/>
        </p:nvSpPr>
        <p:spPr>
          <a:xfrm rot="-830883">
            <a:off x="14382803" y="6002980"/>
            <a:ext cx="2817225" cy="2560154"/>
          </a:xfrm>
          <a:custGeom>
            <a:rect b="b" l="l" r="r" t="t"/>
            <a:pathLst>
              <a:path extrusionOk="0" h="2560154" w="2817225">
                <a:moveTo>
                  <a:pt x="0" y="0"/>
                </a:moveTo>
                <a:lnTo>
                  <a:pt x="2817225" y="0"/>
                </a:lnTo>
                <a:lnTo>
                  <a:pt x="2817225" y="2560153"/>
                </a:lnTo>
                <a:lnTo>
                  <a:pt x="0" y="2560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"/>
          <p:cNvSpPr txBox="1"/>
          <p:nvPr/>
        </p:nvSpPr>
        <p:spPr>
          <a:xfrm>
            <a:off x="3052403" y="2290865"/>
            <a:ext cx="4304244" cy="11515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9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87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Tulisan Berbasis Opini</a:t>
            </a:r>
            <a:endParaRPr/>
          </a:p>
          <a:p>
            <a:pPr indent="0" lvl="0" marL="0" marR="0" rtl="0" algn="ctr">
              <a:lnSpc>
                <a:spcPct val="119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87" u="none" cap="none" strike="noStrike">
              <a:solidFill>
                <a:srgbClr val="8B69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4570793" y="3277788"/>
            <a:ext cx="9146414" cy="1804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24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Infografis</a:t>
            </a:r>
            <a:endParaRPr/>
          </a:p>
          <a:p>
            <a:pPr indent="0" lvl="0" marL="0" marR="0" rtl="0" algn="ctr">
              <a:lnSpc>
                <a:spcPct val="109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24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Indonesian-A</a:t>
            </a:r>
            <a:endParaRPr/>
          </a:p>
        </p:txBody>
      </p:sp>
      <p:sp>
        <p:nvSpPr>
          <p:cNvPr id="102" name="Google Shape;102;p1"/>
          <p:cNvSpPr txBox="1"/>
          <p:nvPr/>
        </p:nvSpPr>
        <p:spPr>
          <a:xfrm>
            <a:off x="5702901" y="6276333"/>
            <a:ext cx="6882198" cy="539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46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Disiapkan oleh Ms.Ancila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"/>
          <p:cNvGrpSpPr/>
          <p:nvPr/>
        </p:nvGrpSpPr>
        <p:grpSpPr>
          <a:xfrm>
            <a:off x="0" y="0"/>
            <a:ext cx="18288000" cy="12603632"/>
            <a:chOff x="0" y="0"/>
            <a:chExt cx="24384000" cy="16804842"/>
          </a:xfrm>
        </p:grpSpPr>
        <p:sp>
          <p:nvSpPr>
            <p:cNvPr id="108" name="Google Shape;108;p2"/>
            <p:cNvSpPr/>
            <p:nvPr/>
          </p:nvSpPr>
          <p:spPr>
            <a:xfrm>
              <a:off x="15986078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9" name="Google Shape;109;p2"/>
            <p:cNvSpPr/>
            <p:nvPr/>
          </p:nvSpPr>
          <p:spPr>
            <a:xfrm>
              <a:off x="7775052" y="4499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0" name="Google Shape;110;p2"/>
            <p:cNvSpPr/>
            <p:nvPr/>
          </p:nvSpPr>
          <p:spPr>
            <a:xfrm>
              <a:off x="0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1" name="Google Shape;111;p2"/>
            <p:cNvSpPr/>
            <p:nvPr/>
          </p:nvSpPr>
          <p:spPr>
            <a:xfrm>
              <a:off x="15986078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2" name="Google Shape;112;p2"/>
            <p:cNvSpPr/>
            <p:nvPr/>
          </p:nvSpPr>
          <p:spPr>
            <a:xfrm>
              <a:off x="7775052" y="840692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>
              <a:off x="0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14" name="Google Shape;114;p2"/>
          <p:cNvSpPr/>
          <p:nvPr/>
        </p:nvSpPr>
        <p:spPr>
          <a:xfrm>
            <a:off x="1775317" y="1028700"/>
            <a:ext cx="14380241" cy="15237341"/>
          </a:xfrm>
          <a:custGeom>
            <a:rect b="b" l="l" r="r" t="t"/>
            <a:pathLst>
              <a:path extrusionOk="0" h="15237341" w="14380241">
                <a:moveTo>
                  <a:pt x="0" y="0"/>
                </a:moveTo>
                <a:lnTo>
                  <a:pt x="14380240" y="0"/>
                </a:lnTo>
                <a:lnTo>
                  <a:pt x="14380240" y="15237341"/>
                </a:lnTo>
                <a:lnTo>
                  <a:pt x="0" y="15237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-1034032" y="-1832213"/>
            <a:ext cx="3840370" cy="4683379"/>
          </a:xfrm>
          <a:custGeom>
            <a:rect b="b" l="l" r="r" t="t"/>
            <a:pathLst>
              <a:path extrusionOk="0" h="4683379" w="3840370">
                <a:moveTo>
                  <a:pt x="0" y="0"/>
                </a:moveTo>
                <a:lnTo>
                  <a:pt x="3840371" y="0"/>
                </a:lnTo>
                <a:lnTo>
                  <a:pt x="3840371" y="4683378"/>
                </a:lnTo>
                <a:lnTo>
                  <a:pt x="0" y="4683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/>
          <p:nvPr/>
        </p:nvSpPr>
        <p:spPr>
          <a:xfrm>
            <a:off x="14173469" y="7115504"/>
            <a:ext cx="7045325" cy="4831919"/>
          </a:xfrm>
          <a:custGeom>
            <a:rect b="b" l="l" r="r" t="t"/>
            <a:pathLst>
              <a:path extrusionOk="0" h="4831919" w="7045325">
                <a:moveTo>
                  <a:pt x="0" y="0"/>
                </a:moveTo>
                <a:lnTo>
                  <a:pt x="7045325" y="0"/>
                </a:lnTo>
                <a:lnTo>
                  <a:pt x="7045325" y="4831919"/>
                </a:lnTo>
                <a:lnTo>
                  <a:pt x="0" y="4831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2"/>
          <p:cNvSpPr/>
          <p:nvPr/>
        </p:nvSpPr>
        <p:spPr>
          <a:xfrm>
            <a:off x="886154" y="8601815"/>
            <a:ext cx="2414672" cy="929649"/>
          </a:xfrm>
          <a:custGeom>
            <a:rect b="b" l="l" r="r" t="t"/>
            <a:pathLst>
              <a:path extrusionOk="0" h="929649" w="2414672">
                <a:moveTo>
                  <a:pt x="0" y="0"/>
                </a:moveTo>
                <a:lnTo>
                  <a:pt x="2414671" y="0"/>
                </a:lnTo>
                <a:lnTo>
                  <a:pt x="2414671" y="929649"/>
                </a:lnTo>
                <a:lnTo>
                  <a:pt x="0" y="929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2"/>
          <p:cNvSpPr/>
          <p:nvPr/>
        </p:nvSpPr>
        <p:spPr>
          <a:xfrm>
            <a:off x="11611140" y="1138891"/>
            <a:ext cx="3521386" cy="3424547"/>
          </a:xfrm>
          <a:custGeom>
            <a:rect b="b" l="l" r="r" t="t"/>
            <a:pathLst>
              <a:path extrusionOk="0" h="3424547" w="3521386">
                <a:moveTo>
                  <a:pt x="0" y="0"/>
                </a:moveTo>
                <a:lnTo>
                  <a:pt x="3521386" y="0"/>
                </a:lnTo>
                <a:lnTo>
                  <a:pt x="3521386" y="3424548"/>
                </a:lnTo>
                <a:lnTo>
                  <a:pt x="0" y="3424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2"/>
          <p:cNvSpPr txBox="1"/>
          <p:nvPr/>
        </p:nvSpPr>
        <p:spPr>
          <a:xfrm>
            <a:off x="5546156" y="3055307"/>
            <a:ext cx="6212172" cy="1088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86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Konteks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4942375" y="4562174"/>
            <a:ext cx="6668765" cy="1553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30706" lvl="1" marL="1061412" marR="0" rtl="0" algn="l">
              <a:lnSpc>
                <a:spcPct val="125996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4916"/>
              <a:buFont typeface="Nunito Sans"/>
              <a:buAutoNum type="arabicPeriod"/>
            </a:pPr>
            <a:r>
              <a:rPr b="0" i="0" lang="en-US" sz="4916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Daring</a:t>
            </a:r>
            <a:endParaRPr/>
          </a:p>
          <a:p>
            <a:pPr indent="-530706" lvl="1" marL="1061412" marR="0" rtl="0" algn="l">
              <a:lnSpc>
                <a:spcPct val="125996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4916"/>
              <a:buFont typeface="Nunito Sans"/>
              <a:buAutoNum type="arabicPeriod"/>
            </a:pPr>
            <a:r>
              <a:rPr b="0" i="0" lang="en-US" sz="4916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Cetak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3"/>
          <p:cNvGrpSpPr/>
          <p:nvPr/>
        </p:nvGrpSpPr>
        <p:grpSpPr>
          <a:xfrm>
            <a:off x="0" y="0"/>
            <a:ext cx="18288000" cy="12603632"/>
            <a:chOff x="0" y="0"/>
            <a:chExt cx="24384000" cy="16804842"/>
          </a:xfrm>
        </p:grpSpPr>
        <p:sp>
          <p:nvSpPr>
            <p:cNvPr id="126" name="Google Shape;126;p3"/>
            <p:cNvSpPr/>
            <p:nvPr/>
          </p:nvSpPr>
          <p:spPr>
            <a:xfrm>
              <a:off x="15986078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7" name="Google Shape;127;p3"/>
            <p:cNvSpPr/>
            <p:nvPr/>
          </p:nvSpPr>
          <p:spPr>
            <a:xfrm>
              <a:off x="7775052" y="4499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8" name="Google Shape;128;p3"/>
            <p:cNvSpPr/>
            <p:nvPr/>
          </p:nvSpPr>
          <p:spPr>
            <a:xfrm>
              <a:off x="0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9" name="Google Shape;129;p3"/>
            <p:cNvSpPr/>
            <p:nvPr/>
          </p:nvSpPr>
          <p:spPr>
            <a:xfrm>
              <a:off x="15986078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0" name="Google Shape;130;p3"/>
            <p:cNvSpPr/>
            <p:nvPr/>
          </p:nvSpPr>
          <p:spPr>
            <a:xfrm>
              <a:off x="7775052" y="840692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1" name="Google Shape;131;p3"/>
            <p:cNvSpPr/>
            <p:nvPr/>
          </p:nvSpPr>
          <p:spPr>
            <a:xfrm>
              <a:off x="0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32" name="Google Shape;132;p3"/>
          <p:cNvSpPr/>
          <p:nvPr/>
        </p:nvSpPr>
        <p:spPr>
          <a:xfrm>
            <a:off x="2142901" y="1414271"/>
            <a:ext cx="13240300" cy="8280082"/>
          </a:xfrm>
          <a:custGeom>
            <a:rect b="b" l="l" r="r" t="t"/>
            <a:pathLst>
              <a:path extrusionOk="0" h="8280082" w="13240300">
                <a:moveTo>
                  <a:pt x="0" y="0"/>
                </a:moveTo>
                <a:lnTo>
                  <a:pt x="13240300" y="0"/>
                </a:lnTo>
                <a:lnTo>
                  <a:pt x="13240300" y="8280082"/>
                </a:lnTo>
                <a:lnTo>
                  <a:pt x="0" y="8280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3"/>
          <p:cNvSpPr/>
          <p:nvPr/>
        </p:nvSpPr>
        <p:spPr>
          <a:xfrm>
            <a:off x="-1258629" y="7200900"/>
            <a:ext cx="4574658" cy="4114800"/>
          </a:xfrm>
          <a:custGeom>
            <a:rect b="b" l="l" r="r" t="t"/>
            <a:pathLst>
              <a:path extrusionOk="0" h="4114800" w="4574658">
                <a:moveTo>
                  <a:pt x="0" y="0"/>
                </a:moveTo>
                <a:lnTo>
                  <a:pt x="4574658" y="0"/>
                </a:lnTo>
                <a:lnTo>
                  <a:pt x="4574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3"/>
          <p:cNvSpPr/>
          <p:nvPr/>
        </p:nvSpPr>
        <p:spPr>
          <a:xfrm>
            <a:off x="3113605" y="2531843"/>
            <a:ext cx="1618045" cy="1282301"/>
          </a:xfrm>
          <a:custGeom>
            <a:rect b="b" l="l" r="r" t="t"/>
            <a:pathLst>
              <a:path extrusionOk="0" h="1282301" w="1618045">
                <a:moveTo>
                  <a:pt x="0" y="0"/>
                </a:moveTo>
                <a:lnTo>
                  <a:pt x="1618045" y="0"/>
                </a:lnTo>
                <a:lnTo>
                  <a:pt x="1618045" y="1282301"/>
                </a:lnTo>
                <a:lnTo>
                  <a:pt x="0" y="1282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3"/>
          <p:cNvSpPr/>
          <p:nvPr/>
        </p:nvSpPr>
        <p:spPr>
          <a:xfrm flipH="1" rot="-5400000">
            <a:off x="16052501" y="-70996"/>
            <a:ext cx="2413598" cy="2199391"/>
          </a:xfrm>
          <a:custGeom>
            <a:rect b="b" l="l" r="r" t="t"/>
            <a:pathLst>
              <a:path extrusionOk="0" h="2199391" w="2413598">
                <a:moveTo>
                  <a:pt x="0" y="2199392"/>
                </a:moveTo>
                <a:lnTo>
                  <a:pt x="2413598" y="2199392"/>
                </a:lnTo>
                <a:lnTo>
                  <a:pt x="2413598" y="0"/>
                </a:lnTo>
                <a:lnTo>
                  <a:pt x="0" y="0"/>
                </a:lnTo>
                <a:lnTo>
                  <a:pt x="0" y="2199392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3"/>
          <p:cNvSpPr txBox="1"/>
          <p:nvPr/>
        </p:nvSpPr>
        <p:spPr>
          <a:xfrm>
            <a:off x="4148076" y="2598518"/>
            <a:ext cx="9991847" cy="1734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224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Tujuan</a:t>
            </a:r>
            <a:endParaRPr/>
          </a:p>
          <a:p>
            <a:pPr indent="0" lvl="0" marL="0" marR="0" rtl="0" algn="ctr">
              <a:lnSpc>
                <a:spcPct val="109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224" u="none" cap="none" strike="noStrike">
              <a:solidFill>
                <a:srgbClr val="8B69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13580292" y="6301816"/>
            <a:ext cx="1618045" cy="1282301"/>
          </a:xfrm>
          <a:custGeom>
            <a:rect b="b" l="l" r="r" t="t"/>
            <a:pathLst>
              <a:path extrusionOk="0" h="1282301" w="1618045">
                <a:moveTo>
                  <a:pt x="0" y="0"/>
                </a:moveTo>
                <a:lnTo>
                  <a:pt x="1618045" y="0"/>
                </a:lnTo>
                <a:lnTo>
                  <a:pt x="1618045" y="1282301"/>
                </a:lnTo>
                <a:lnTo>
                  <a:pt x="0" y="1282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3"/>
          <p:cNvSpPr txBox="1"/>
          <p:nvPr/>
        </p:nvSpPr>
        <p:spPr>
          <a:xfrm>
            <a:off x="5657135" y="3540379"/>
            <a:ext cx="61008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3754" lvl="1" marL="971007" marR="0" rtl="0" algn="l">
              <a:lnSpc>
                <a:spcPct val="125995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3997"/>
              <a:buFont typeface="Nunito Sans"/>
              <a:buAutoNum type="arabicPeriod"/>
            </a:pPr>
            <a:r>
              <a:rPr b="0" i="0" lang="en-US" sz="3997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Membantu visualisasi pembahasan yang kompleks.</a:t>
            </a:r>
            <a:endParaRPr sz="900"/>
          </a:p>
          <a:p>
            <a:pPr indent="-453754" lvl="1" marL="971007" marR="0" rtl="0" algn="l">
              <a:lnSpc>
                <a:spcPct val="125995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3997"/>
              <a:buFont typeface="Nunito Sans"/>
              <a:buAutoNum type="arabicPeriod"/>
            </a:pPr>
            <a:r>
              <a:rPr b="0" i="0" lang="en-US" sz="3997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Menarik perhatian audiens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4"/>
          <p:cNvGrpSpPr/>
          <p:nvPr/>
        </p:nvGrpSpPr>
        <p:grpSpPr>
          <a:xfrm>
            <a:off x="0" y="0"/>
            <a:ext cx="18288000" cy="12603632"/>
            <a:chOff x="0" y="0"/>
            <a:chExt cx="24384000" cy="16804842"/>
          </a:xfrm>
        </p:grpSpPr>
        <p:sp>
          <p:nvSpPr>
            <p:cNvPr id="144" name="Google Shape;144;p4"/>
            <p:cNvSpPr/>
            <p:nvPr/>
          </p:nvSpPr>
          <p:spPr>
            <a:xfrm>
              <a:off x="15986078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5" name="Google Shape;145;p4"/>
            <p:cNvSpPr/>
            <p:nvPr/>
          </p:nvSpPr>
          <p:spPr>
            <a:xfrm>
              <a:off x="7775052" y="4499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6" name="Google Shape;146;p4"/>
            <p:cNvSpPr/>
            <p:nvPr/>
          </p:nvSpPr>
          <p:spPr>
            <a:xfrm>
              <a:off x="0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7" name="Google Shape;147;p4"/>
            <p:cNvSpPr/>
            <p:nvPr/>
          </p:nvSpPr>
          <p:spPr>
            <a:xfrm>
              <a:off x="15986078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8" name="Google Shape;148;p4"/>
            <p:cNvSpPr/>
            <p:nvPr/>
          </p:nvSpPr>
          <p:spPr>
            <a:xfrm>
              <a:off x="7775052" y="840692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9" name="Google Shape;149;p4"/>
            <p:cNvSpPr/>
            <p:nvPr/>
          </p:nvSpPr>
          <p:spPr>
            <a:xfrm>
              <a:off x="0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50" name="Google Shape;150;p4"/>
          <p:cNvSpPr/>
          <p:nvPr/>
        </p:nvSpPr>
        <p:spPr>
          <a:xfrm>
            <a:off x="202885" y="6641802"/>
            <a:ext cx="1595456" cy="3465189"/>
          </a:xfrm>
          <a:custGeom>
            <a:rect b="b" l="l" r="r" t="t"/>
            <a:pathLst>
              <a:path extrusionOk="0" h="3465189" w="1595456">
                <a:moveTo>
                  <a:pt x="0" y="0"/>
                </a:moveTo>
                <a:lnTo>
                  <a:pt x="1595456" y="0"/>
                </a:lnTo>
                <a:lnTo>
                  <a:pt x="1595456" y="3465189"/>
                </a:lnTo>
                <a:lnTo>
                  <a:pt x="0" y="346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4"/>
          <p:cNvSpPr/>
          <p:nvPr/>
        </p:nvSpPr>
        <p:spPr>
          <a:xfrm>
            <a:off x="15531327" y="0"/>
            <a:ext cx="2756673" cy="2320618"/>
          </a:xfrm>
          <a:custGeom>
            <a:rect b="b" l="l" r="r" t="t"/>
            <a:pathLst>
              <a:path extrusionOk="0" h="2320618" w="2756673">
                <a:moveTo>
                  <a:pt x="0" y="0"/>
                </a:moveTo>
                <a:lnTo>
                  <a:pt x="2756673" y="0"/>
                </a:lnTo>
                <a:lnTo>
                  <a:pt x="2756673" y="2320618"/>
                </a:lnTo>
                <a:lnTo>
                  <a:pt x="0" y="2320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4"/>
          <p:cNvSpPr/>
          <p:nvPr/>
        </p:nvSpPr>
        <p:spPr>
          <a:xfrm>
            <a:off x="16563265" y="834694"/>
            <a:ext cx="827307" cy="777669"/>
          </a:xfrm>
          <a:custGeom>
            <a:rect b="b" l="l" r="r" t="t"/>
            <a:pathLst>
              <a:path extrusionOk="0" h="777669" w="827307">
                <a:moveTo>
                  <a:pt x="0" y="0"/>
                </a:moveTo>
                <a:lnTo>
                  <a:pt x="827307" y="0"/>
                </a:lnTo>
                <a:lnTo>
                  <a:pt x="827307" y="777669"/>
                </a:lnTo>
                <a:lnTo>
                  <a:pt x="0" y="777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4"/>
          <p:cNvSpPr/>
          <p:nvPr/>
        </p:nvSpPr>
        <p:spPr>
          <a:xfrm>
            <a:off x="2485627" y="579479"/>
            <a:ext cx="12702669" cy="9076634"/>
          </a:xfrm>
          <a:custGeom>
            <a:rect b="b" l="l" r="r" t="t"/>
            <a:pathLst>
              <a:path extrusionOk="0" h="9076634" w="12702669">
                <a:moveTo>
                  <a:pt x="0" y="0"/>
                </a:moveTo>
                <a:lnTo>
                  <a:pt x="12702669" y="0"/>
                </a:lnTo>
                <a:lnTo>
                  <a:pt x="12702669" y="9076634"/>
                </a:lnTo>
                <a:lnTo>
                  <a:pt x="0" y="9076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4"/>
          <p:cNvSpPr/>
          <p:nvPr/>
        </p:nvSpPr>
        <p:spPr>
          <a:xfrm rot="735443">
            <a:off x="740190" y="5334589"/>
            <a:ext cx="2116303" cy="2944422"/>
          </a:xfrm>
          <a:custGeom>
            <a:rect b="b" l="l" r="r" t="t"/>
            <a:pathLst>
              <a:path extrusionOk="0" h="2944422" w="2116303">
                <a:moveTo>
                  <a:pt x="0" y="0"/>
                </a:moveTo>
                <a:lnTo>
                  <a:pt x="2116303" y="0"/>
                </a:lnTo>
                <a:lnTo>
                  <a:pt x="2116303" y="2944421"/>
                </a:lnTo>
                <a:lnTo>
                  <a:pt x="0" y="2944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4"/>
          <p:cNvSpPr/>
          <p:nvPr/>
        </p:nvSpPr>
        <p:spPr>
          <a:xfrm>
            <a:off x="14058681" y="8104857"/>
            <a:ext cx="2259228" cy="730484"/>
          </a:xfrm>
          <a:custGeom>
            <a:rect b="b" l="l" r="r" t="t"/>
            <a:pathLst>
              <a:path extrusionOk="0" h="730484" w="2259228">
                <a:moveTo>
                  <a:pt x="0" y="0"/>
                </a:moveTo>
                <a:lnTo>
                  <a:pt x="2259229" y="0"/>
                </a:lnTo>
                <a:lnTo>
                  <a:pt x="2259229" y="730484"/>
                </a:lnTo>
                <a:lnTo>
                  <a:pt x="0" y="730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4"/>
          <p:cNvSpPr txBox="1"/>
          <p:nvPr/>
        </p:nvSpPr>
        <p:spPr>
          <a:xfrm>
            <a:off x="4566036" y="1104900"/>
            <a:ext cx="9134901" cy="2145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86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Perangkat Stilistika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3689226" y="3707587"/>
            <a:ext cx="10888522" cy="4397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2226" lvl="1" marL="704451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3262"/>
              <a:buFont typeface="Nunito Sans"/>
              <a:buAutoNum type="arabicPeriod"/>
            </a:pPr>
            <a:r>
              <a:rPr b="0" i="0" lang="en-US" sz="3262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Sajian grafis (gambar, foto, grafik, diagram, flow chart, dll)</a:t>
            </a:r>
            <a:endParaRPr/>
          </a:p>
          <a:p>
            <a:pPr indent="-352226" lvl="1" marL="704451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3262"/>
              <a:buFont typeface="Nunito Sans"/>
              <a:buAutoNum type="arabicPeriod"/>
            </a:pPr>
            <a:r>
              <a:rPr b="0" i="0" lang="en-US" sz="3262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Warna</a:t>
            </a:r>
            <a:endParaRPr/>
          </a:p>
          <a:p>
            <a:pPr indent="-352226" lvl="1" marL="704451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3262"/>
              <a:buFont typeface="Nunito Sans"/>
              <a:buAutoNum type="arabicPeriod"/>
            </a:pPr>
            <a:r>
              <a:rPr b="0" i="0" lang="en-US" sz="3262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Simbol</a:t>
            </a:r>
            <a:endParaRPr/>
          </a:p>
          <a:p>
            <a:pPr indent="-352226" lvl="1" marL="704451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3262"/>
              <a:buFont typeface="Nunito Sans"/>
              <a:buAutoNum type="arabicPeriod"/>
            </a:pPr>
            <a:r>
              <a:rPr b="0" i="0" lang="en-US" sz="3262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Tipografi-layout (font dan ukuran)</a:t>
            </a:r>
            <a:endParaRPr/>
          </a:p>
          <a:p>
            <a:pPr indent="-352226" lvl="1" marL="704451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3262"/>
              <a:buFont typeface="Nunito Sans"/>
              <a:buAutoNum type="arabicPeriod"/>
            </a:pPr>
            <a:r>
              <a:rPr b="0" i="0" lang="en-US" sz="3262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Berita, informasi</a:t>
            </a:r>
            <a:endParaRPr/>
          </a:p>
          <a:p>
            <a:pPr indent="-352226" lvl="1" marL="704451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3262"/>
              <a:buFont typeface="Nunito Sans"/>
              <a:buAutoNum type="arabicPeriod"/>
            </a:pPr>
            <a:r>
              <a:rPr b="0" i="0" lang="en-US" sz="3262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Tema</a:t>
            </a:r>
            <a:endParaRPr/>
          </a:p>
          <a:p>
            <a:pPr indent="-352226" lvl="1" marL="704451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3262"/>
              <a:buFont typeface="Nunito Sans"/>
              <a:buAutoNum type="arabicPeriod"/>
            </a:pPr>
            <a:r>
              <a:rPr b="0" i="0" lang="en-US" sz="3262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Bahasa</a:t>
            </a:r>
            <a:endParaRPr/>
          </a:p>
          <a:p>
            <a:pPr indent="-352226" lvl="1" marL="704451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3262"/>
              <a:buFont typeface="Nunito Sans"/>
              <a:buAutoNum type="arabicPeriod"/>
            </a:pPr>
            <a:r>
              <a:rPr b="0" i="0" lang="en-US" sz="3262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Sumber berita: kredibilitas informasi</a:t>
            </a:r>
            <a:endParaRPr/>
          </a:p>
          <a:p>
            <a:pPr indent="-352226" lvl="1" marL="704451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Clr>
                <a:srgbClr val="8B694C"/>
              </a:buClr>
              <a:buSzPts val="3262"/>
              <a:buFont typeface="Nunito Sans"/>
              <a:buAutoNum type="arabicPeriod"/>
            </a:pPr>
            <a:r>
              <a:rPr b="0" i="0" lang="en-US" sz="3262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Identitas (lembaga, logo, dll)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5"/>
          <p:cNvGrpSpPr/>
          <p:nvPr/>
        </p:nvGrpSpPr>
        <p:grpSpPr>
          <a:xfrm>
            <a:off x="0" y="0"/>
            <a:ext cx="18288000" cy="12603632"/>
            <a:chOff x="0" y="0"/>
            <a:chExt cx="24384000" cy="16804842"/>
          </a:xfrm>
        </p:grpSpPr>
        <p:sp>
          <p:nvSpPr>
            <p:cNvPr id="163" name="Google Shape;163;p5"/>
            <p:cNvSpPr/>
            <p:nvPr/>
          </p:nvSpPr>
          <p:spPr>
            <a:xfrm>
              <a:off x="15986078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4" name="Google Shape;164;p5"/>
            <p:cNvSpPr/>
            <p:nvPr/>
          </p:nvSpPr>
          <p:spPr>
            <a:xfrm>
              <a:off x="7775052" y="4499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5" name="Google Shape;165;p5"/>
            <p:cNvSpPr/>
            <p:nvPr/>
          </p:nvSpPr>
          <p:spPr>
            <a:xfrm>
              <a:off x="0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6" name="Google Shape;166;p5"/>
            <p:cNvSpPr/>
            <p:nvPr/>
          </p:nvSpPr>
          <p:spPr>
            <a:xfrm>
              <a:off x="15986078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7" name="Google Shape;167;p5"/>
            <p:cNvSpPr/>
            <p:nvPr/>
          </p:nvSpPr>
          <p:spPr>
            <a:xfrm>
              <a:off x="7775052" y="840692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0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69" name="Google Shape;169;p5"/>
          <p:cNvSpPr/>
          <p:nvPr/>
        </p:nvSpPr>
        <p:spPr>
          <a:xfrm>
            <a:off x="15442017" y="2693208"/>
            <a:ext cx="1618488" cy="1618488"/>
          </a:xfrm>
          <a:custGeom>
            <a:rect b="b" l="l" r="r" t="t"/>
            <a:pathLst>
              <a:path extrusionOk="0" h="1618488" w="1618488">
                <a:moveTo>
                  <a:pt x="0" y="0"/>
                </a:moveTo>
                <a:lnTo>
                  <a:pt x="1618488" y="0"/>
                </a:lnTo>
                <a:lnTo>
                  <a:pt x="1618488" y="1618488"/>
                </a:lnTo>
                <a:lnTo>
                  <a:pt x="0" y="1618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5"/>
          <p:cNvSpPr/>
          <p:nvPr/>
        </p:nvSpPr>
        <p:spPr>
          <a:xfrm>
            <a:off x="2107652" y="2693208"/>
            <a:ext cx="14384889" cy="6868278"/>
          </a:xfrm>
          <a:custGeom>
            <a:rect b="b" l="l" r="r" t="t"/>
            <a:pathLst>
              <a:path extrusionOk="0" h="6868278" w="14384889">
                <a:moveTo>
                  <a:pt x="0" y="0"/>
                </a:moveTo>
                <a:lnTo>
                  <a:pt x="14384889" y="0"/>
                </a:lnTo>
                <a:lnTo>
                  <a:pt x="14384889" y="6868278"/>
                </a:lnTo>
                <a:lnTo>
                  <a:pt x="0" y="6868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5"/>
          <p:cNvSpPr/>
          <p:nvPr/>
        </p:nvSpPr>
        <p:spPr>
          <a:xfrm>
            <a:off x="-1033856" y="7297903"/>
            <a:ext cx="4125113" cy="4114800"/>
          </a:xfrm>
          <a:custGeom>
            <a:rect b="b" l="l" r="r" t="t"/>
            <a:pathLst>
              <a:path extrusionOk="0"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5"/>
          <p:cNvSpPr/>
          <p:nvPr/>
        </p:nvSpPr>
        <p:spPr>
          <a:xfrm>
            <a:off x="14577747" y="1930652"/>
            <a:ext cx="1728538" cy="1112747"/>
          </a:xfrm>
          <a:custGeom>
            <a:rect b="b" l="l" r="r" t="t"/>
            <a:pathLst>
              <a:path extrusionOk="0" h="1112747" w="1728538">
                <a:moveTo>
                  <a:pt x="0" y="0"/>
                </a:moveTo>
                <a:lnTo>
                  <a:pt x="1728539" y="0"/>
                </a:lnTo>
                <a:lnTo>
                  <a:pt x="1728539" y="1112747"/>
                </a:lnTo>
                <a:lnTo>
                  <a:pt x="0" y="1112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5"/>
          <p:cNvSpPr/>
          <p:nvPr/>
        </p:nvSpPr>
        <p:spPr>
          <a:xfrm>
            <a:off x="3115900" y="1930652"/>
            <a:ext cx="7148900" cy="8051141"/>
          </a:xfrm>
          <a:custGeom>
            <a:rect b="b" l="l" r="r" t="t"/>
            <a:pathLst>
              <a:path extrusionOk="0" h="8051141" w="7148900">
                <a:moveTo>
                  <a:pt x="0" y="0"/>
                </a:moveTo>
                <a:lnTo>
                  <a:pt x="7148901" y="0"/>
                </a:lnTo>
                <a:lnTo>
                  <a:pt x="7148901" y="8051141"/>
                </a:lnTo>
                <a:lnTo>
                  <a:pt x="0" y="8051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456" l="0" r="0" t="-2457"/>
            </a:stretch>
          </a:blipFill>
          <a:ln>
            <a:noFill/>
          </a:ln>
        </p:spPr>
      </p:sp>
      <p:sp>
        <p:nvSpPr>
          <p:cNvPr id="174" name="Google Shape;174;p5"/>
          <p:cNvSpPr txBox="1"/>
          <p:nvPr/>
        </p:nvSpPr>
        <p:spPr>
          <a:xfrm>
            <a:off x="4576549" y="658248"/>
            <a:ext cx="9134901" cy="1088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86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Ayo coba analisis!</a:t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>
            <a:off x="10660326" y="4003838"/>
            <a:ext cx="5280422" cy="1530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3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9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87" u="sng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Antaranews.com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6"/>
          <p:cNvGrpSpPr/>
          <p:nvPr/>
        </p:nvGrpSpPr>
        <p:grpSpPr>
          <a:xfrm>
            <a:off x="0" y="0"/>
            <a:ext cx="18288000" cy="12603632"/>
            <a:chOff x="0" y="0"/>
            <a:chExt cx="24384000" cy="16804842"/>
          </a:xfrm>
        </p:grpSpPr>
        <p:sp>
          <p:nvSpPr>
            <p:cNvPr id="181" name="Google Shape;181;p6"/>
            <p:cNvSpPr/>
            <p:nvPr/>
          </p:nvSpPr>
          <p:spPr>
            <a:xfrm>
              <a:off x="15986078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2" name="Google Shape;182;p6"/>
            <p:cNvSpPr/>
            <p:nvPr/>
          </p:nvSpPr>
          <p:spPr>
            <a:xfrm>
              <a:off x="7775052" y="4499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>
              <a:off x="0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4" name="Google Shape;184;p6"/>
            <p:cNvSpPr/>
            <p:nvPr/>
          </p:nvSpPr>
          <p:spPr>
            <a:xfrm>
              <a:off x="15986078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5" name="Google Shape;185;p6"/>
            <p:cNvSpPr/>
            <p:nvPr/>
          </p:nvSpPr>
          <p:spPr>
            <a:xfrm>
              <a:off x="7775052" y="840692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6" name="Google Shape;186;p6"/>
            <p:cNvSpPr/>
            <p:nvPr/>
          </p:nvSpPr>
          <p:spPr>
            <a:xfrm>
              <a:off x="0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87" name="Google Shape;187;p6"/>
          <p:cNvSpPr/>
          <p:nvPr/>
        </p:nvSpPr>
        <p:spPr>
          <a:xfrm>
            <a:off x="4930156" y="2356854"/>
            <a:ext cx="7838114" cy="5572187"/>
          </a:xfrm>
          <a:custGeom>
            <a:rect b="b" l="l" r="r" t="t"/>
            <a:pathLst>
              <a:path extrusionOk="0" h="5572187" w="7838114">
                <a:moveTo>
                  <a:pt x="0" y="0"/>
                </a:moveTo>
                <a:lnTo>
                  <a:pt x="7838114" y="0"/>
                </a:lnTo>
                <a:lnTo>
                  <a:pt x="7838114" y="5572187"/>
                </a:lnTo>
                <a:lnTo>
                  <a:pt x="0" y="55721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6"/>
          <p:cNvSpPr txBox="1"/>
          <p:nvPr/>
        </p:nvSpPr>
        <p:spPr>
          <a:xfrm>
            <a:off x="5905764" y="3402214"/>
            <a:ext cx="5886898" cy="264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2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Dalam waktu 1 jam 15 menit (timer sendiri), coba pilih salah satu dan analisis infografis:</a:t>
            </a:r>
            <a:endParaRPr/>
          </a:p>
          <a:p>
            <a:pPr indent="0" lvl="0" marL="0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2" u="none" cap="none" strike="noStrike">
              <a:solidFill>
                <a:srgbClr val="8B694C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7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2" u="none" cap="none" strike="noStrike">
              <a:solidFill>
                <a:srgbClr val="8B694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4576549" y="658248"/>
            <a:ext cx="9134901" cy="1088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86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Latihan</a:t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317832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3" y="0"/>
                </a:lnTo>
                <a:lnTo>
                  <a:pt x="2438193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6"/>
          <p:cNvSpPr/>
          <p:nvPr/>
        </p:nvSpPr>
        <p:spPr>
          <a:xfrm rot="-1411376">
            <a:off x="2515743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2" y="0"/>
                </a:lnTo>
                <a:lnTo>
                  <a:pt x="1492372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6"/>
          <p:cNvSpPr/>
          <p:nvPr/>
        </p:nvSpPr>
        <p:spPr>
          <a:xfrm>
            <a:off x="3711059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4" y="0"/>
                </a:lnTo>
                <a:lnTo>
                  <a:pt x="2438194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6"/>
          <p:cNvSpPr/>
          <p:nvPr/>
        </p:nvSpPr>
        <p:spPr>
          <a:xfrm rot="-1411376">
            <a:off x="5908971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6"/>
          <p:cNvSpPr/>
          <p:nvPr/>
        </p:nvSpPr>
        <p:spPr>
          <a:xfrm>
            <a:off x="7104287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4" y="0"/>
                </a:lnTo>
                <a:lnTo>
                  <a:pt x="2438194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6"/>
          <p:cNvSpPr/>
          <p:nvPr/>
        </p:nvSpPr>
        <p:spPr>
          <a:xfrm rot="-1411376">
            <a:off x="9302199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6"/>
          <p:cNvSpPr/>
          <p:nvPr/>
        </p:nvSpPr>
        <p:spPr>
          <a:xfrm>
            <a:off x="10716590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3" y="0"/>
                </a:lnTo>
                <a:lnTo>
                  <a:pt x="2438193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6"/>
          <p:cNvSpPr/>
          <p:nvPr/>
        </p:nvSpPr>
        <p:spPr>
          <a:xfrm rot="-1411376">
            <a:off x="12914502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6"/>
          <p:cNvSpPr/>
          <p:nvPr/>
        </p:nvSpPr>
        <p:spPr>
          <a:xfrm>
            <a:off x="14383508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4" y="0"/>
                </a:lnTo>
                <a:lnTo>
                  <a:pt x="2438194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6"/>
          <p:cNvSpPr/>
          <p:nvPr/>
        </p:nvSpPr>
        <p:spPr>
          <a:xfrm rot="-1411376">
            <a:off x="16581420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6"/>
          <p:cNvSpPr/>
          <p:nvPr/>
        </p:nvSpPr>
        <p:spPr>
          <a:xfrm rot="949718">
            <a:off x="962805" y="1858984"/>
            <a:ext cx="1148248" cy="2647257"/>
          </a:xfrm>
          <a:custGeom>
            <a:rect b="b" l="l" r="r" t="t"/>
            <a:pathLst>
              <a:path extrusionOk="0" h="2647257" w="1148248">
                <a:moveTo>
                  <a:pt x="0" y="0"/>
                </a:moveTo>
                <a:lnTo>
                  <a:pt x="1148247" y="0"/>
                </a:lnTo>
                <a:lnTo>
                  <a:pt x="1148247" y="2647257"/>
                </a:lnTo>
                <a:lnTo>
                  <a:pt x="0" y="2647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7"/>
          <p:cNvGrpSpPr/>
          <p:nvPr/>
        </p:nvGrpSpPr>
        <p:grpSpPr>
          <a:xfrm>
            <a:off x="-1466298" y="315310"/>
            <a:ext cx="18288000" cy="12603632"/>
            <a:chOff x="0" y="0"/>
            <a:chExt cx="24384000" cy="16804842"/>
          </a:xfrm>
        </p:grpSpPr>
        <p:sp>
          <p:nvSpPr>
            <p:cNvPr id="206" name="Google Shape;206;p7"/>
            <p:cNvSpPr/>
            <p:nvPr/>
          </p:nvSpPr>
          <p:spPr>
            <a:xfrm>
              <a:off x="15986078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7" name="Google Shape;207;p7"/>
            <p:cNvSpPr/>
            <p:nvPr/>
          </p:nvSpPr>
          <p:spPr>
            <a:xfrm>
              <a:off x="7775052" y="4499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8" name="Google Shape;208;p7"/>
            <p:cNvSpPr/>
            <p:nvPr/>
          </p:nvSpPr>
          <p:spPr>
            <a:xfrm>
              <a:off x="0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9" name="Google Shape;209;p7"/>
            <p:cNvSpPr/>
            <p:nvPr/>
          </p:nvSpPr>
          <p:spPr>
            <a:xfrm>
              <a:off x="15986078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0" name="Google Shape;210;p7"/>
            <p:cNvSpPr/>
            <p:nvPr/>
          </p:nvSpPr>
          <p:spPr>
            <a:xfrm>
              <a:off x="7775052" y="840692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1" name="Google Shape;211;p7"/>
            <p:cNvSpPr/>
            <p:nvPr/>
          </p:nvSpPr>
          <p:spPr>
            <a:xfrm>
              <a:off x="0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12" name="Google Shape;212;p7"/>
          <p:cNvSpPr/>
          <p:nvPr/>
        </p:nvSpPr>
        <p:spPr>
          <a:xfrm>
            <a:off x="317832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3" y="0"/>
                </a:lnTo>
                <a:lnTo>
                  <a:pt x="2438193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 rot="-1411376">
            <a:off x="2515743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2" y="0"/>
                </a:lnTo>
                <a:lnTo>
                  <a:pt x="1492372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7"/>
          <p:cNvSpPr/>
          <p:nvPr/>
        </p:nvSpPr>
        <p:spPr>
          <a:xfrm>
            <a:off x="3711059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4" y="0"/>
                </a:lnTo>
                <a:lnTo>
                  <a:pt x="2438194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7"/>
          <p:cNvSpPr/>
          <p:nvPr/>
        </p:nvSpPr>
        <p:spPr>
          <a:xfrm rot="-1411376">
            <a:off x="5908971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7"/>
          <p:cNvSpPr/>
          <p:nvPr/>
        </p:nvSpPr>
        <p:spPr>
          <a:xfrm>
            <a:off x="7104287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4" y="0"/>
                </a:lnTo>
                <a:lnTo>
                  <a:pt x="2438194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7"/>
          <p:cNvSpPr/>
          <p:nvPr/>
        </p:nvSpPr>
        <p:spPr>
          <a:xfrm rot="-1411376">
            <a:off x="9302199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7"/>
          <p:cNvSpPr/>
          <p:nvPr/>
        </p:nvSpPr>
        <p:spPr>
          <a:xfrm>
            <a:off x="10716590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3" y="0"/>
                </a:lnTo>
                <a:lnTo>
                  <a:pt x="2438193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7"/>
          <p:cNvSpPr/>
          <p:nvPr/>
        </p:nvSpPr>
        <p:spPr>
          <a:xfrm rot="-1411376">
            <a:off x="12914502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7"/>
          <p:cNvSpPr/>
          <p:nvPr/>
        </p:nvSpPr>
        <p:spPr>
          <a:xfrm>
            <a:off x="14383508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4" y="0"/>
                </a:lnTo>
                <a:lnTo>
                  <a:pt x="2438194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7"/>
          <p:cNvSpPr/>
          <p:nvPr/>
        </p:nvSpPr>
        <p:spPr>
          <a:xfrm rot="-1411376">
            <a:off x="16581420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7"/>
          <p:cNvSpPr/>
          <p:nvPr/>
        </p:nvSpPr>
        <p:spPr>
          <a:xfrm rot="949718">
            <a:off x="962805" y="1858984"/>
            <a:ext cx="1148248" cy="2647257"/>
          </a:xfrm>
          <a:custGeom>
            <a:rect b="b" l="l" r="r" t="t"/>
            <a:pathLst>
              <a:path extrusionOk="0" h="2647257" w="1148248">
                <a:moveTo>
                  <a:pt x="0" y="0"/>
                </a:moveTo>
                <a:lnTo>
                  <a:pt x="1148247" y="0"/>
                </a:lnTo>
                <a:lnTo>
                  <a:pt x="1148247" y="2647257"/>
                </a:lnTo>
                <a:lnTo>
                  <a:pt x="0" y="2647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7"/>
          <p:cNvSpPr/>
          <p:nvPr/>
        </p:nvSpPr>
        <p:spPr>
          <a:xfrm>
            <a:off x="4525214" y="1529503"/>
            <a:ext cx="4271135" cy="7094469"/>
          </a:xfrm>
          <a:custGeom>
            <a:rect b="b" l="l" r="r" t="t"/>
            <a:pathLst>
              <a:path extrusionOk="0" h="7094469" w="4271135">
                <a:moveTo>
                  <a:pt x="0" y="0"/>
                </a:moveTo>
                <a:lnTo>
                  <a:pt x="4271135" y="0"/>
                </a:lnTo>
                <a:lnTo>
                  <a:pt x="4271135" y="7094469"/>
                </a:lnTo>
                <a:lnTo>
                  <a:pt x="0" y="70944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225" l="-1803" r="0" t="-6225"/>
            </a:stretch>
          </a:blipFill>
          <a:ln>
            <a:noFill/>
          </a:ln>
        </p:spPr>
      </p:sp>
      <p:sp>
        <p:nvSpPr>
          <p:cNvPr id="224" name="Google Shape;224;p7"/>
          <p:cNvSpPr txBox="1"/>
          <p:nvPr/>
        </p:nvSpPr>
        <p:spPr>
          <a:xfrm>
            <a:off x="9185224" y="2477594"/>
            <a:ext cx="6417381" cy="3364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11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211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56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Pilihan A</a:t>
            </a:r>
            <a:endParaRPr/>
          </a:p>
          <a:p>
            <a:pPr indent="0" lvl="0" marL="0" marR="0" rtl="0" algn="ctr">
              <a:lnSpc>
                <a:spcPct val="10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56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https://wartaekonomi.co.id/read346432/minat-baca-orang-indonesia-serendah-ini-benar-gak-sih</a:t>
            </a:r>
            <a:endParaRPr/>
          </a:p>
        </p:txBody>
      </p:sp>
      <p:sp>
        <p:nvSpPr>
          <p:cNvPr id="225" name="Google Shape;225;p7"/>
          <p:cNvSpPr txBox="1"/>
          <p:nvPr/>
        </p:nvSpPr>
        <p:spPr>
          <a:xfrm>
            <a:off x="4576549" y="639198"/>
            <a:ext cx="9134901" cy="771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86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Latihan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8"/>
          <p:cNvGrpSpPr/>
          <p:nvPr/>
        </p:nvGrpSpPr>
        <p:grpSpPr>
          <a:xfrm>
            <a:off x="-1466298" y="315310"/>
            <a:ext cx="18288000" cy="12603632"/>
            <a:chOff x="0" y="0"/>
            <a:chExt cx="24384000" cy="16804842"/>
          </a:xfrm>
        </p:grpSpPr>
        <p:sp>
          <p:nvSpPr>
            <p:cNvPr id="231" name="Google Shape;231;p8"/>
            <p:cNvSpPr/>
            <p:nvPr/>
          </p:nvSpPr>
          <p:spPr>
            <a:xfrm>
              <a:off x="15986078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2" name="Google Shape;232;p8"/>
            <p:cNvSpPr/>
            <p:nvPr/>
          </p:nvSpPr>
          <p:spPr>
            <a:xfrm>
              <a:off x="7775052" y="4499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3" name="Google Shape;233;p8"/>
            <p:cNvSpPr/>
            <p:nvPr/>
          </p:nvSpPr>
          <p:spPr>
            <a:xfrm>
              <a:off x="0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4" name="Google Shape;234;p8"/>
            <p:cNvSpPr/>
            <p:nvPr/>
          </p:nvSpPr>
          <p:spPr>
            <a:xfrm>
              <a:off x="15986078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5" name="Google Shape;235;p8"/>
            <p:cNvSpPr/>
            <p:nvPr/>
          </p:nvSpPr>
          <p:spPr>
            <a:xfrm>
              <a:off x="7775052" y="840692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6" name="Google Shape;236;p8"/>
            <p:cNvSpPr/>
            <p:nvPr/>
          </p:nvSpPr>
          <p:spPr>
            <a:xfrm>
              <a:off x="0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37" name="Google Shape;237;p8"/>
          <p:cNvSpPr/>
          <p:nvPr/>
        </p:nvSpPr>
        <p:spPr>
          <a:xfrm>
            <a:off x="317832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3" y="0"/>
                </a:lnTo>
                <a:lnTo>
                  <a:pt x="2438193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8"/>
          <p:cNvSpPr/>
          <p:nvPr/>
        </p:nvSpPr>
        <p:spPr>
          <a:xfrm rot="-1411376">
            <a:off x="2515743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2" y="0"/>
                </a:lnTo>
                <a:lnTo>
                  <a:pt x="1492372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8"/>
          <p:cNvSpPr/>
          <p:nvPr/>
        </p:nvSpPr>
        <p:spPr>
          <a:xfrm>
            <a:off x="3711059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4" y="0"/>
                </a:lnTo>
                <a:lnTo>
                  <a:pt x="2438194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8"/>
          <p:cNvSpPr/>
          <p:nvPr/>
        </p:nvSpPr>
        <p:spPr>
          <a:xfrm rot="-1411376">
            <a:off x="5908971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8"/>
          <p:cNvSpPr/>
          <p:nvPr/>
        </p:nvSpPr>
        <p:spPr>
          <a:xfrm>
            <a:off x="7104287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4" y="0"/>
                </a:lnTo>
                <a:lnTo>
                  <a:pt x="2438194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8"/>
          <p:cNvSpPr/>
          <p:nvPr/>
        </p:nvSpPr>
        <p:spPr>
          <a:xfrm rot="-1411376">
            <a:off x="9302199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8"/>
          <p:cNvSpPr/>
          <p:nvPr/>
        </p:nvSpPr>
        <p:spPr>
          <a:xfrm>
            <a:off x="10716590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3" y="0"/>
                </a:lnTo>
                <a:lnTo>
                  <a:pt x="2438193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8"/>
          <p:cNvSpPr/>
          <p:nvPr/>
        </p:nvSpPr>
        <p:spPr>
          <a:xfrm rot="-1411376">
            <a:off x="12914502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8"/>
          <p:cNvSpPr/>
          <p:nvPr/>
        </p:nvSpPr>
        <p:spPr>
          <a:xfrm>
            <a:off x="14383508" y="8742306"/>
            <a:ext cx="2438193" cy="2324411"/>
          </a:xfrm>
          <a:custGeom>
            <a:rect b="b" l="l" r="r" t="t"/>
            <a:pathLst>
              <a:path extrusionOk="0" h="2324411" w="2438193">
                <a:moveTo>
                  <a:pt x="0" y="0"/>
                </a:moveTo>
                <a:lnTo>
                  <a:pt x="2438194" y="0"/>
                </a:lnTo>
                <a:lnTo>
                  <a:pt x="2438194" y="2324411"/>
                </a:lnTo>
                <a:lnTo>
                  <a:pt x="0" y="2324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8"/>
          <p:cNvSpPr/>
          <p:nvPr/>
        </p:nvSpPr>
        <p:spPr>
          <a:xfrm rot="-1411376">
            <a:off x="16581420" y="8771565"/>
            <a:ext cx="1492371" cy="1575062"/>
          </a:xfrm>
          <a:custGeom>
            <a:rect b="b" l="l" r="r" t="t"/>
            <a:pathLst>
              <a:path extrusionOk="0" h="1575062" w="1492371">
                <a:moveTo>
                  <a:pt x="0" y="0"/>
                </a:moveTo>
                <a:lnTo>
                  <a:pt x="1492371" y="0"/>
                </a:lnTo>
                <a:lnTo>
                  <a:pt x="1492371" y="1575062"/>
                </a:lnTo>
                <a:lnTo>
                  <a:pt x="0" y="157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8"/>
          <p:cNvSpPr/>
          <p:nvPr/>
        </p:nvSpPr>
        <p:spPr>
          <a:xfrm rot="949718">
            <a:off x="962805" y="1858984"/>
            <a:ext cx="1148248" cy="2647257"/>
          </a:xfrm>
          <a:custGeom>
            <a:rect b="b" l="l" r="r" t="t"/>
            <a:pathLst>
              <a:path extrusionOk="0" h="2647257" w="1148248">
                <a:moveTo>
                  <a:pt x="0" y="0"/>
                </a:moveTo>
                <a:lnTo>
                  <a:pt x="1148247" y="0"/>
                </a:lnTo>
                <a:lnTo>
                  <a:pt x="1148247" y="2647257"/>
                </a:lnTo>
                <a:lnTo>
                  <a:pt x="0" y="2647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8"/>
          <p:cNvSpPr/>
          <p:nvPr/>
        </p:nvSpPr>
        <p:spPr>
          <a:xfrm>
            <a:off x="2450317" y="1450945"/>
            <a:ext cx="5627764" cy="7048472"/>
          </a:xfrm>
          <a:custGeom>
            <a:rect b="b" l="l" r="r" t="t"/>
            <a:pathLst>
              <a:path extrusionOk="0" h="7048472" w="5627764">
                <a:moveTo>
                  <a:pt x="0" y="0"/>
                </a:moveTo>
                <a:lnTo>
                  <a:pt x="5627764" y="0"/>
                </a:lnTo>
                <a:lnTo>
                  <a:pt x="562776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8"/>
          <p:cNvSpPr txBox="1"/>
          <p:nvPr/>
        </p:nvSpPr>
        <p:spPr>
          <a:xfrm>
            <a:off x="9185224" y="2458544"/>
            <a:ext cx="6787357" cy="2723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6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6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Pilihan B</a:t>
            </a:r>
            <a:endParaRPr/>
          </a:p>
          <a:p>
            <a:pPr indent="0" lvl="0" marL="0" marR="0" rtl="0" algn="ctr">
              <a:lnSpc>
                <a:spcPct val="106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6" u="none" cap="none" strike="noStrike">
                <a:solidFill>
                  <a:srgbClr val="8B694C"/>
                </a:solidFill>
                <a:latin typeface="Nunito Sans"/>
                <a:ea typeface="Nunito Sans"/>
                <a:cs typeface="Nunito Sans"/>
                <a:sym typeface="Nunito Sans"/>
              </a:rPr>
              <a:t>https://www.google.com/search?q=infografis+candu+gadget&amp;sca_esv=ee88421e58fba9e6&amp;sca_upv=1&amp;udm=2&amp;biw=1440&amp;bih=813&amp;ei=or4pZumZIt-YseMP6ranoAw&amp;ved=0ahUKEwjp8u_Ip9yFAxVfTGwGHWrbCcQQ4dUDCBA&amp;uact=5&amp;oq=infografis+candu+gadget&amp;gs_lp=Egxnd3Mtd2l6LXNlcnAiF2luZm9ncmFmaXMgY2FuZHUgZ2FkZ2V0SLItUKMCWP4rcAF4AJABAJgBVaABygyqAQIyMrgBA8gBAPgBAZgCD6ACtQjCAgQQABgewgIHEAAYgAQYE8ICBRAAGIAEwgIHEAAYgAQYGMICBhAAGAgYHsICCxAAGIAEGLEDGIMBwgIOEAAYgAQYsQMYgwEYigXCAgYQABgFGB6YAwCIBgGSBwIxNaAH_TU&amp;sclient=gws-wiz-serp&amp;safe=active&amp;ssui=on#vhid=drc12-mG-wVQ7M&amp;vssid=mosaic</a:t>
            </a:r>
            <a:endParaRPr/>
          </a:p>
          <a:p>
            <a:pPr indent="0" lvl="0" marL="0" marR="0" rtl="0" algn="ctr">
              <a:lnSpc>
                <a:spcPct val="106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46" u="none" cap="none" strike="noStrike">
              <a:solidFill>
                <a:srgbClr val="8B694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0" name="Google Shape;250;p8"/>
          <p:cNvSpPr txBox="1"/>
          <p:nvPr/>
        </p:nvSpPr>
        <p:spPr>
          <a:xfrm>
            <a:off x="4576549" y="639198"/>
            <a:ext cx="9134901" cy="771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86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Latihan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9"/>
          <p:cNvGrpSpPr/>
          <p:nvPr/>
        </p:nvGrpSpPr>
        <p:grpSpPr>
          <a:xfrm>
            <a:off x="0" y="0"/>
            <a:ext cx="18288000" cy="12603632"/>
            <a:chOff x="0" y="0"/>
            <a:chExt cx="24384000" cy="16804842"/>
          </a:xfrm>
        </p:grpSpPr>
        <p:sp>
          <p:nvSpPr>
            <p:cNvPr id="256" name="Google Shape;256;p9"/>
            <p:cNvSpPr/>
            <p:nvPr/>
          </p:nvSpPr>
          <p:spPr>
            <a:xfrm>
              <a:off x="15986078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7" name="Google Shape;257;p9"/>
            <p:cNvSpPr/>
            <p:nvPr/>
          </p:nvSpPr>
          <p:spPr>
            <a:xfrm>
              <a:off x="7775052" y="4499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8" name="Google Shape;258;p9"/>
            <p:cNvSpPr/>
            <p:nvPr/>
          </p:nvSpPr>
          <p:spPr>
            <a:xfrm>
              <a:off x="0" y="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9" name="Google Shape;259;p9"/>
            <p:cNvSpPr/>
            <p:nvPr/>
          </p:nvSpPr>
          <p:spPr>
            <a:xfrm>
              <a:off x="15986078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0" name="Google Shape;260;p9"/>
            <p:cNvSpPr/>
            <p:nvPr/>
          </p:nvSpPr>
          <p:spPr>
            <a:xfrm>
              <a:off x="7775052" y="8406920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3" y="0"/>
                  </a:lnTo>
                  <a:lnTo>
                    <a:pt x="8397923" y="8397922"/>
                  </a:lnTo>
                  <a:lnTo>
                    <a:pt x="0" y="83979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1" name="Google Shape;261;p9"/>
            <p:cNvSpPr/>
            <p:nvPr/>
          </p:nvSpPr>
          <p:spPr>
            <a:xfrm>
              <a:off x="0" y="8402421"/>
              <a:ext cx="8397922" cy="8397922"/>
            </a:xfrm>
            <a:custGeom>
              <a:rect b="b" l="l" r="r" t="t"/>
              <a:pathLst>
                <a:path extrusionOk="0" h="8397922" w="8397922">
                  <a:moveTo>
                    <a:pt x="0" y="0"/>
                  </a:moveTo>
                  <a:lnTo>
                    <a:pt x="8397922" y="0"/>
                  </a:lnTo>
                  <a:lnTo>
                    <a:pt x="8397922" y="8397923"/>
                  </a:lnTo>
                  <a:lnTo>
                    <a:pt x="0" y="8397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62" name="Google Shape;262;p9"/>
          <p:cNvSpPr/>
          <p:nvPr/>
        </p:nvSpPr>
        <p:spPr>
          <a:xfrm>
            <a:off x="15297220" y="6542766"/>
            <a:ext cx="2990780" cy="3903139"/>
          </a:xfrm>
          <a:custGeom>
            <a:rect b="b" l="l" r="r" t="t"/>
            <a:pathLst>
              <a:path extrusionOk="0" h="3903139" w="2990780">
                <a:moveTo>
                  <a:pt x="0" y="0"/>
                </a:moveTo>
                <a:lnTo>
                  <a:pt x="2990780" y="0"/>
                </a:lnTo>
                <a:lnTo>
                  <a:pt x="2990780" y="3903140"/>
                </a:lnTo>
                <a:lnTo>
                  <a:pt x="0" y="390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9"/>
          <p:cNvSpPr/>
          <p:nvPr/>
        </p:nvSpPr>
        <p:spPr>
          <a:xfrm>
            <a:off x="4133430" y="1563220"/>
            <a:ext cx="10021140" cy="7160560"/>
          </a:xfrm>
          <a:custGeom>
            <a:rect b="b" l="l" r="r" t="t"/>
            <a:pathLst>
              <a:path extrusionOk="0" h="7160560" w="10021140">
                <a:moveTo>
                  <a:pt x="0" y="0"/>
                </a:moveTo>
                <a:lnTo>
                  <a:pt x="10021140" y="0"/>
                </a:lnTo>
                <a:lnTo>
                  <a:pt x="10021140" y="7160560"/>
                </a:lnTo>
                <a:lnTo>
                  <a:pt x="0" y="7160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9"/>
          <p:cNvSpPr txBox="1"/>
          <p:nvPr/>
        </p:nvSpPr>
        <p:spPr>
          <a:xfrm>
            <a:off x="4029005" y="2972293"/>
            <a:ext cx="10229989" cy="4351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00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Terima</a:t>
            </a:r>
            <a:endParaRPr/>
          </a:p>
          <a:p>
            <a:pPr indent="0" lvl="0" marL="0" marR="0" rtl="0" algn="ctr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00" u="none" cap="none" strike="noStrike">
                <a:solidFill>
                  <a:srgbClr val="8B694C"/>
                </a:solidFill>
                <a:latin typeface="Arial"/>
                <a:ea typeface="Arial"/>
                <a:cs typeface="Arial"/>
                <a:sym typeface="Arial"/>
              </a:rPr>
              <a:t>Kasih</a:t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0" y="6666380"/>
            <a:ext cx="3096387" cy="4114800"/>
          </a:xfrm>
          <a:custGeom>
            <a:rect b="b" l="l" r="r" t="t"/>
            <a:pathLst>
              <a:path extrusionOk="0" h="4114800" w="3096387">
                <a:moveTo>
                  <a:pt x="0" y="0"/>
                </a:moveTo>
                <a:lnTo>
                  <a:pt x="3096387" y="0"/>
                </a:lnTo>
                <a:lnTo>
                  <a:pt x="30963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9"/>
          <p:cNvSpPr/>
          <p:nvPr/>
        </p:nvSpPr>
        <p:spPr>
          <a:xfrm rot="842901">
            <a:off x="12586718" y="1512016"/>
            <a:ext cx="2785415" cy="1977645"/>
          </a:xfrm>
          <a:custGeom>
            <a:rect b="b" l="l" r="r" t="t"/>
            <a:pathLst>
              <a:path extrusionOk="0" h="1977645" w="2785415">
                <a:moveTo>
                  <a:pt x="0" y="0"/>
                </a:moveTo>
                <a:lnTo>
                  <a:pt x="2785415" y="0"/>
                </a:lnTo>
                <a:lnTo>
                  <a:pt x="2785415" y="1977645"/>
                </a:lnTo>
                <a:lnTo>
                  <a:pt x="0" y="1977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9"/>
          <p:cNvSpPr/>
          <p:nvPr/>
        </p:nvSpPr>
        <p:spPr>
          <a:xfrm>
            <a:off x="4029005" y="7550604"/>
            <a:ext cx="1126250" cy="1173177"/>
          </a:xfrm>
          <a:custGeom>
            <a:rect b="b" l="l" r="r" t="t"/>
            <a:pathLst>
              <a:path extrusionOk="0" h="1173177" w="1126250">
                <a:moveTo>
                  <a:pt x="0" y="0"/>
                </a:moveTo>
                <a:lnTo>
                  <a:pt x="1126250" y="0"/>
                </a:lnTo>
                <a:lnTo>
                  <a:pt x="1126250" y="1173176"/>
                </a:lnTo>
                <a:lnTo>
                  <a:pt x="0" y="1173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